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88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8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03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72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18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55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18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6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80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98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18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78FAD-A988-4D9E-BE6E-3C6B1804B42A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5B0C-A572-4826-BA80-ED538294EF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09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-485775"/>
            <a:ext cx="10439400" cy="782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46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635" y="-1"/>
            <a:ext cx="9763511" cy="687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55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Paulo Chagas</dc:creator>
  <cp:lastModifiedBy>Sergio Paulo Chagas</cp:lastModifiedBy>
  <cp:revision>1</cp:revision>
  <dcterms:created xsi:type="dcterms:W3CDTF">2021-11-30T11:46:05Z</dcterms:created>
  <dcterms:modified xsi:type="dcterms:W3CDTF">2021-11-30T11:46:28Z</dcterms:modified>
</cp:coreProperties>
</file>